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6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2088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EAC6D-4CE4-4C39-AF93-506A5AD03D2A}" type="datetimeFigureOut">
              <a:rPr lang="ru-RU" smtClean="0"/>
              <a:pPr/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3B16E-F0C8-4FFA-B4E3-ED46913B00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us\Desktop\Y-8wHeoZq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232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30003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Год образования                                                   в Республике Дагестан                             2022</a:t>
            </a: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7884" y="285728"/>
            <a:ext cx="3286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Управление образования                                  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Кумторкалинского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района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2071678"/>
            <a:ext cx="8286808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ИСТОРИЯ                                УПРАВЛЕНИЯ ОБРАЗОВАНИЯ КУМТОРКАЛИНСКОГО РАЙОНА.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500042"/>
            <a:ext cx="83582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 сентября 1992 года Президиумом Верховного Совета Республики Дагестан был издан Указ «Об образовании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Кумторкалинского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района». Данный Указ был утвержден постановлением Верховного Совета Республики Дагестан 27 февраля 1993 года.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Кумторкалинский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 вошли населенные пункты: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с.Коркмаскала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п.Тюбе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с.Учкент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Темиргое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Алмало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Аджидада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с.Шамхалянгиюрт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Дахадаевка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Центром вновь образованного района стал наиболее крупный, благоустроенный, имеющий перспективу развития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населенный пункт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Коркмаскала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Кумторкалинский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район» расположен на низменности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центральной части республики с численностью населения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более 28000 человек. Общая площадь района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составляет – 1256,08 кв. км.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Asus\Desktop\37_20140128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14290"/>
            <a:ext cx="7000924" cy="21431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3" descr="C:\Users\Asus\Desktop\1_9.jpg"/>
          <p:cNvPicPr>
            <a:picLocks noChangeAspect="1" noChangeArrowheads="1"/>
          </p:cNvPicPr>
          <p:nvPr/>
        </p:nvPicPr>
        <p:blipFill>
          <a:blip r:embed="rId4"/>
          <a:srcRect l="26104" t="18453" r="26908" b="71002"/>
          <a:stretch>
            <a:fillRect/>
          </a:stretch>
        </p:blipFill>
        <p:spPr bwMode="auto">
          <a:xfrm>
            <a:off x="2071670" y="642918"/>
            <a:ext cx="5214974" cy="571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857232"/>
            <a:ext cx="79296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24 июня 1993 года местной администрацией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Кумторкалинский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район» было учреждено районное управление образования.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сегодняшний день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Кумторкалинском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районе функционируют: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8 средних общеобразовательных учреждений,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 основное общеобразовательное учреждение и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4 дошкольных образовательных учреждения.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2022 году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едагогическую деятельность в районе осуществляют   350 учителей.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общеобразовательных учреждениях обучением охвачено                     4627 учащихся. 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Детскими садами охвачено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762 воспитанников.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57224" y="571480"/>
            <a:ext cx="828677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НАЧАЛЬНИКИ УПРАВЛЕНИЯ ОБРАЗОВАНИЯ             С 1993 ГОДА.</a:t>
            </a:r>
            <a:endParaRPr lang="ru-RU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1604" y="2643182"/>
            <a:ext cx="34290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Магомедов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Арсланали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Умарович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      (1993- 2002)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8" y="2643182"/>
            <a:ext cx="3286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Агалаев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Магомед-Джамил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Мустафаевич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(2002-2015)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 descr="C:\Users\Asus\Downloads\IMG-20220707-WA00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857364"/>
            <a:ext cx="2678925" cy="35719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0" name="Picture 2" descr="C:\Users\Asus\Downloads\20220708_090808.jpg"/>
          <p:cNvPicPr>
            <a:picLocks noChangeAspect="1" noChangeArrowheads="1"/>
          </p:cNvPicPr>
          <p:nvPr/>
        </p:nvPicPr>
        <p:blipFill>
          <a:blip r:embed="rId4" cstate="print"/>
          <a:srcRect l="33125" t="27777" r="39375" b="22223"/>
          <a:stretch>
            <a:fillRect/>
          </a:stretch>
        </p:blipFill>
        <p:spPr bwMode="auto">
          <a:xfrm rot="5400000">
            <a:off x="5331029" y="2241343"/>
            <a:ext cx="3643336" cy="27325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6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00166" y="1857364"/>
            <a:ext cx="335758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Мамаев Руслан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Джаммалутдинович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(2016-2016)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8" y="2071678"/>
            <a:ext cx="32147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Яхьяев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Мурад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Магомедович 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(2016-2020)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Users\Asus\Downloads\Яхьяев М.М.директор —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928670"/>
            <a:ext cx="2500330" cy="35364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1" y="928670"/>
            <a:ext cx="2643205" cy="35924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6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71736" y="2214554"/>
            <a:ext cx="4714909" cy="43396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Агалаев</a:t>
            </a:r>
            <a:r>
              <a:rPr lang="ru-RU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Магомед-Джамил</a:t>
            </a:r>
            <a:endParaRPr lang="ru-RU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Мустафаевич</a:t>
            </a:r>
            <a:r>
              <a:rPr lang="ru-RU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с 2020 г. по настоящее время.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C:\Users\Asus\Downloads\IMG-20220707-WA0035.jpg"/>
          <p:cNvPicPr>
            <a:picLocks noChangeAspect="1" noChangeArrowheads="1"/>
          </p:cNvPicPr>
          <p:nvPr/>
        </p:nvPicPr>
        <p:blipFill>
          <a:blip r:embed="rId3"/>
          <a:srcRect l="30428" t="30394" r="25731" b="23633"/>
          <a:stretch>
            <a:fillRect/>
          </a:stretch>
        </p:blipFill>
        <p:spPr bwMode="auto">
          <a:xfrm>
            <a:off x="3571868" y="1100197"/>
            <a:ext cx="2714644" cy="36032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6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604" y="1500174"/>
            <a:ext cx="7000924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ВЕТЕРАНЫ                             РАЙОННОГО УПРАВЛЕНИЯ ОБРАЗОВАНИЯ</a:t>
            </a:r>
            <a:endParaRPr lang="ru-RU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6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00166" y="4429132"/>
            <a:ext cx="27146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Шихова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Умгани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Абдулбариевна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методист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(1993-2015)</a:t>
            </a:r>
          </a:p>
          <a:p>
            <a:pPr algn="ctr"/>
            <a:endParaRPr lang="ru-RU" dirty="0"/>
          </a:p>
        </p:txBody>
      </p:sp>
      <p:pic>
        <p:nvPicPr>
          <p:cNvPr id="16386" name="Picture 2" descr="C:\Users\Asus\Downloads\20220706_155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571480"/>
            <a:ext cx="2857520" cy="35599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786314" y="642918"/>
            <a:ext cx="392909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Бамматказиева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Мадина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Мокавовна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     методист   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(1994-2016)</a:t>
            </a:r>
          </a:p>
          <a:p>
            <a:endParaRPr lang="ru-RU" dirty="0"/>
          </a:p>
        </p:txBody>
      </p:sp>
      <p:pic>
        <p:nvPicPr>
          <p:cNvPr id="16387" name="Picture 3" descr="C:\Users\Asus\Downloads\20220706_1553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642917"/>
            <a:ext cx="2857520" cy="35004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6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500694" y="2571745"/>
            <a:ext cx="3143272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Юсупова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Джахбат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Ибадуллаевна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методист 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(2001-2013)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410" name="Picture 2" descr="C:\Users\Asus\Downloads\20220706_155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642918"/>
            <a:ext cx="2857521" cy="367589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929190" y="1643050"/>
            <a:ext cx="3786214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00166" y="4714884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Махтиева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Исфанат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Гаджиевна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методист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(1993- 1998)</a:t>
            </a:r>
          </a:p>
        </p:txBody>
      </p:sp>
      <p:pic>
        <p:nvPicPr>
          <p:cNvPr id="5122" name="Picture 2" descr="C:\Users\Asus\Downloads\IMG-20220708-WA0009.jpg"/>
          <p:cNvPicPr>
            <a:picLocks noChangeAspect="1" noChangeArrowheads="1"/>
          </p:cNvPicPr>
          <p:nvPr/>
        </p:nvPicPr>
        <p:blipFill>
          <a:blip r:embed="rId4"/>
          <a:srcRect t="8064"/>
          <a:stretch>
            <a:fillRect/>
          </a:stretch>
        </p:blipFill>
        <p:spPr bwMode="auto">
          <a:xfrm>
            <a:off x="1500166" y="642918"/>
            <a:ext cx="3030492" cy="37147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500694" y="1643050"/>
            <a:ext cx="2786082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Сулейманов Мустафа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Атаевич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заведующий информационно-методическим центром (1993г.-2022г.)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Asus\Downloads\20220706_155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500042"/>
            <a:ext cx="2786082" cy="357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>
            <a:off x="1142976" y="928670"/>
            <a:ext cx="3429024" cy="4944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Уллубиева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Парзият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Батыровна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методист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(2002-2019)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7350" y="500042"/>
            <a:ext cx="2856574" cy="357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3" name="Picture 3" descr="C:\Users\Asus\Downloads\20220706_1558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500042"/>
            <a:ext cx="2857520" cy="35004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1500166" y="4357694"/>
            <a:ext cx="27146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Идрисова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Умзахра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Вайланматовна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вед.специалист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органа опеки и попечительства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 с 1997 г.)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786314" y="1000108"/>
            <a:ext cx="421484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Апавгаджиева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Дина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Басировна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методист 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работает с 1993г.</a:t>
            </a:r>
          </a:p>
          <a:p>
            <a:endParaRPr lang="ru-RU" dirty="0"/>
          </a:p>
        </p:txBody>
      </p:sp>
      <p:pic>
        <p:nvPicPr>
          <p:cNvPr id="19458" name="Picture 2" descr="C:\Users\Asus\Downloads\Screenshot_20220706-160541_WhatsAp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00042"/>
            <a:ext cx="2857520" cy="353274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071802" y="5072074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Гузельханова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Айшат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Абакаровна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инспектор по кадрам (секретарь)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работает с 1996 г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C:\Users\Asus\Downloads\20220714_082401.jpg"/>
          <p:cNvPicPr>
            <a:picLocks noChangeAspect="1" noChangeArrowheads="1"/>
          </p:cNvPicPr>
          <p:nvPr/>
        </p:nvPicPr>
        <p:blipFill>
          <a:blip r:embed="rId3" cstate="print"/>
          <a:srcRect l="33929" t="41329" r="40851" b="11418"/>
          <a:stretch>
            <a:fillRect/>
          </a:stretch>
        </p:blipFill>
        <p:spPr bwMode="auto">
          <a:xfrm rot="5400000">
            <a:off x="2902344" y="1169566"/>
            <a:ext cx="3982253" cy="33575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57356" y="1714488"/>
            <a:ext cx="621510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МОЛОДЫЕ КАДРЫ</a:t>
            </a:r>
          </a:p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УПРАВЛЕНИЯ ОБРАЗОВАНИЯ</a:t>
            </a:r>
            <a:endParaRPr lang="ru-RU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1026" name="Picture 2" descr="C:\Users\Asus\Downloads\Screenshot_20220707-151737_WhatsApp.jpg"/>
          <p:cNvPicPr>
            <a:picLocks noChangeAspect="1" noChangeArrowheads="1"/>
          </p:cNvPicPr>
          <p:nvPr/>
        </p:nvPicPr>
        <p:blipFill>
          <a:blip r:embed="rId3"/>
          <a:srcRect l="35366" t="31829" r="29268" b="46769"/>
          <a:stretch>
            <a:fillRect/>
          </a:stretch>
        </p:blipFill>
        <p:spPr bwMode="auto">
          <a:xfrm>
            <a:off x="1643041" y="714354"/>
            <a:ext cx="2714645" cy="365072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1571605" y="4714884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Джапаров Батыр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Абдулжапарович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заместитель начальника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работает с 2017 г.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 descr="C:\Users\Asus\Downloads\IMG-20220707-WA0040.jpg"/>
          <p:cNvPicPr>
            <a:picLocks noChangeAspect="1" noChangeArrowheads="1"/>
          </p:cNvPicPr>
          <p:nvPr/>
        </p:nvPicPr>
        <p:blipFill>
          <a:blip r:embed="rId4"/>
          <a:srcRect t="6054" r="27941" b="25098"/>
          <a:stretch>
            <a:fillRect/>
          </a:stretch>
        </p:blipFill>
        <p:spPr bwMode="auto">
          <a:xfrm>
            <a:off x="5715007" y="714356"/>
            <a:ext cx="2696815" cy="35937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5572133" y="4786322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Арслангереева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Эльмира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Алхампашаевна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методист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работает с 2016 г.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2050" name="Picture 2" descr="C:\Users\Asus\Downloads\20190416_122209.jpg"/>
          <p:cNvPicPr>
            <a:picLocks noChangeAspect="1" noChangeArrowheads="1"/>
          </p:cNvPicPr>
          <p:nvPr/>
        </p:nvPicPr>
        <p:blipFill>
          <a:blip r:embed="rId3"/>
          <a:srcRect l="24340" t="39279" r="58681" b="34917"/>
          <a:stretch>
            <a:fillRect/>
          </a:stretch>
        </p:blipFill>
        <p:spPr bwMode="auto">
          <a:xfrm rot="5400000">
            <a:off x="1214414" y="1214422"/>
            <a:ext cx="3714776" cy="28575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TextBox 3"/>
          <p:cNvSpPr txBox="1"/>
          <p:nvPr/>
        </p:nvSpPr>
        <p:spPr>
          <a:xfrm>
            <a:off x="1714481" y="4786322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Абулашова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Абидат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Османовна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методист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работает с 2019 г.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57818" y="4929198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Абзагирова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Шекерханум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Энвер-Ходжаевна</a:t>
            </a:r>
            <a:endParaRPr lang="ru-RU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ведущий специалист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работает с 2021г.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C:\Users\Asus\Downloads\IMG-20220714-WA0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5156" y="785794"/>
            <a:ext cx="2327087" cy="378621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00232" y="357166"/>
            <a:ext cx="5715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Наши будни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sus\Downloads\20220708_090842.jpg"/>
          <p:cNvPicPr>
            <a:picLocks noChangeAspect="1" noChangeArrowheads="1"/>
          </p:cNvPicPr>
          <p:nvPr/>
        </p:nvPicPr>
        <p:blipFill>
          <a:blip r:embed="rId3" cstate="print"/>
          <a:srcRect l="9000" t="7500" r="24249"/>
          <a:stretch>
            <a:fillRect/>
          </a:stretch>
        </p:blipFill>
        <p:spPr bwMode="auto">
          <a:xfrm rot="367855">
            <a:off x="484119" y="1094263"/>
            <a:ext cx="4105964" cy="256044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5" name="Picture 3" descr="C:\Users\Asus\Desktop\01d53d32a25974a76558aaf3f15f526a.jpg"/>
          <p:cNvPicPr>
            <a:picLocks noChangeAspect="1" noChangeArrowheads="1"/>
          </p:cNvPicPr>
          <p:nvPr/>
        </p:nvPicPr>
        <p:blipFill>
          <a:blip r:embed="rId4"/>
          <a:srcRect r="10185"/>
          <a:stretch>
            <a:fillRect/>
          </a:stretch>
        </p:blipFill>
        <p:spPr bwMode="auto">
          <a:xfrm rot="21256392">
            <a:off x="4711796" y="1262657"/>
            <a:ext cx="3954332" cy="247655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6" name="Picture 4" descr="C:\Users\Asus\Desktop\eb16f3421683c231446c19bc964b2bca.jpeg"/>
          <p:cNvPicPr>
            <a:picLocks noChangeAspect="1" noChangeArrowheads="1"/>
          </p:cNvPicPr>
          <p:nvPr/>
        </p:nvPicPr>
        <p:blipFill>
          <a:blip r:embed="rId5"/>
          <a:srcRect t="19901" r="25926" b="12934"/>
          <a:stretch>
            <a:fillRect/>
          </a:stretch>
        </p:blipFill>
        <p:spPr bwMode="auto">
          <a:xfrm>
            <a:off x="2717258" y="3786190"/>
            <a:ext cx="4175154" cy="281823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6146" name="Picture 2" descr="C:\Users\Asus\Downloads\IMG-20220509-WA0063.jpg"/>
          <p:cNvPicPr>
            <a:picLocks noChangeAspect="1" noChangeArrowheads="1"/>
          </p:cNvPicPr>
          <p:nvPr/>
        </p:nvPicPr>
        <p:blipFill>
          <a:blip r:embed="rId3"/>
          <a:srcRect l="10753" r="9677" b="14515"/>
          <a:stretch>
            <a:fillRect/>
          </a:stretch>
        </p:blipFill>
        <p:spPr bwMode="auto">
          <a:xfrm>
            <a:off x="857224" y="500041"/>
            <a:ext cx="3429024" cy="4911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7" name="Picture 3" descr="C:\Users\Asus\Downloads\IMG-20220509-WA00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357298"/>
            <a:ext cx="4762535" cy="35719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4098" name="Picture 2" descr="C:\Users\Asus\Downloads\IMG-20220311-WA0021.jpg"/>
          <p:cNvPicPr>
            <a:picLocks noChangeAspect="1" noChangeArrowheads="1"/>
          </p:cNvPicPr>
          <p:nvPr/>
        </p:nvPicPr>
        <p:blipFill>
          <a:blip r:embed="rId3"/>
          <a:srcRect t="47344" b="8593"/>
          <a:stretch>
            <a:fillRect/>
          </a:stretch>
        </p:blipFill>
        <p:spPr bwMode="auto">
          <a:xfrm>
            <a:off x="1071538" y="571480"/>
            <a:ext cx="4315838" cy="3143272"/>
          </a:xfrm>
          <a:prstGeom prst="rect">
            <a:avLst/>
          </a:prstGeom>
          <a:noFill/>
          <a:effectLst>
            <a:softEdge rad="127000"/>
          </a:effectLst>
          <a:scene3d>
            <a:camera prst="obliqueTopRight"/>
            <a:lightRig rig="threePt" dir="t"/>
          </a:scene3d>
        </p:spPr>
      </p:pic>
      <p:pic>
        <p:nvPicPr>
          <p:cNvPr id="4100" name="Picture 4" descr="C:\Users\Asus\Downloads\20220518_100207.jpg"/>
          <p:cNvPicPr>
            <a:picLocks noChangeAspect="1" noChangeArrowheads="1"/>
          </p:cNvPicPr>
          <p:nvPr/>
        </p:nvPicPr>
        <p:blipFill>
          <a:blip r:embed="rId4" cstate="print"/>
          <a:srcRect l="18322" r="39571" b="31428"/>
          <a:stretch>
            <a:fillRect/>
          </a:stretch>
        </p:blipFill>
        <p:spPr bwMode="auto">
          <a:xfrm>
            <a:off x="4117294" y="3071810"/>
            <a:ext cx="4679190" cy="342902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3" name="Picture 5" descr="C:\Users\Asus\Downloads\IMG-20220708-WA0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00042"/>
            <a:ext cx="6572296" cy="56841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1026" name="Picture 2" descr="C:\Users\Asus\Downloads\IMG-20220708-WA00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85728"/>
            <a:ext cx="4571979" cy="34289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7" name="Picture 3" descr="C:\Users\Asus\Downloads\IMG-20220708-WA004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857496"/>
            <a:ext cx="5048232" cy="378617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2-02/1644009155_49-phonoteka-org-p-fon-slaida-dlya-uchitelei-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656" cy="6858000"/>
          </a:xfrm>
          <a:prstGeom prst="rect">
            <a:avLst/>
          </a:prstGeom>
          <a:noFill/>
        </p:spPr>
      </p:pic>
      <p:pic>
        <p:nvPicPr>
          <p:cNvPr id="3" name="Picture 4" descr="C:\Users\Asus\Downloads\IMG-20220708-WA0043.jpg"/>
          <p:cNvPicPr>
            <a:picLocks noChangeAspect="1" noChangeArrowheads="1"/>
          </p:cNvPicPr>
          <p:nvPr/>
        </p:nvPicPr>
        <p:blipFill>
          <a:blip r:embed="rId3"/>
          <a:srcRect b="14876"/>
          <a:stretch>
            <a:fillRect/>
          </a:stretch>
        </p:blipFill>
        <p:spPr bwMode="auto">
          <a:xfrm>
            <a:off x="500034" y="357166"/>
            <a:ext cx="8130530" cy="51907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384</Words>
  <Application>Microsoft Office PowerPoint</Application>
  <PresentationFormat>Экран (4:3)</PresentationFormat>
  <Paragraphs>204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Asus</dc:creator>
  <cp:lastModifiedBy>Пользователь Asus</cp:lastModifiedBy>
  <cp:revision>37</cp:revision>
  <dcterms:created xsi:type="dcterms:W3CDTF">2022-07-07T06:42:21Z</dcterms:created>
  <dcterms:modified xsi:type="dcterms:W3CDTF">2022-07-14T05:34:52Z</dcterms:modified>
</cp:coreProperties>
</file>