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1" d="100"/>
          <a:sy n="81" d="100"/>
        </p:scale>
        <p:origin x="-2580" y="-7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8451-7AF4-46A5-B1F5-A64164CF63A3}" type="datetimeFigureOut">
              <a:rPr lang="ru-RU" smtClean="0"/>
              <a:pPr/>
              <a:t>23.03.2023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783B-5158-4DC1-9F86-34898DF41C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82717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8451-7AF4-46A5-B1F5-A64164CF63A3}" type="datetimeFigureOut">
              <a:rPr lang="ru-RU" smtClean="0"/>
              <a:pPr/>
              <a:t>23.03.2023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783B-5158-4DC1-9F86-34898DF41C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01383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8451-7AF4-46A5-B1F5-A64164CF63A3}" type="datetimeFigureOut">
              <a:rPr lang="ru-RU" smtClean="0"/>
              <a:pPr/>
              <a:t>23.03.2023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783B-5158-4DC1-9F86-34898DF41C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24581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8451-7AF4-46A5-B1F5-A64164CF63A3}" type="datetimeFigureOut">
              <a:rPr lang="ru-RU" smtClean="0"/>
              <a:pPr/>
              <a:t>23.03.2023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783B-5158-4DC1-9F86-34898DF41C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74332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8451-7AF4-46A5-B1F5-A64164CF63A3}" type="datetimeFigureOut">
              <a:rPr lang="ru-RU" smtClean="0"/>
              <a:pPr/>
              <a:t>23.03.2023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783B-5158-4DC1-9F86-34898DF41C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72571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8451-7AF4-46A5-B1F5-A64164CF63A3}" type="datetimeFigureOut">
              <a:rPr lang="ru-RU" smtClean="0"/>
              <a:pPr/>
              <a:t>23.03.2023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783B-5158-4DC1-9F86-34898DF41C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10473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8451-7AF4-46A5-B1F5-A64164CF63A3}" type="datetimeFigureOut">
              <a:rPr lang="ru-RU" smtClean="0"/>
              <a:pPr/>
              <a:t>23.03.2023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783B-5158-4DC1-9F86-34898DF41C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6283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8451-7AF4-46A5-B1F5-A64164CF63A3}" type="datetimeFigureOut">
              <a:rPr lang="ru-RU" smtClean="0"/>
              <a:pPr/>
              <a:t>23.03.2023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783B-5158-4DC1-9F86-34898DF41C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62228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8451-7AF4-46A5-B1F5-A64164CF63A3}" type="datetimeFigureOut">
              <a:rPr lang="ru-RU" smtClean="0"/>
              <a:pPr/>
              <a:t>23.03.2023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783B-5158-4DC1-9F86-34898DF41C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51523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8451-7AF4-46A5-B1F5-A64164CF63A3}" type="datetimeFigureOut">
              <a:rPr lang="ru-RU" smtClean="0"/>
              <a:pPr/>
              <a:t>23.03.2023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783B-5158-4DC1-9F86-34898DF41C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24810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8451-7AF4-46A5-B1F5-A64164CF63A3}" type="datetimeFigureOut">
              <a:rPr lang="ru-RU" smtClean="0"/>
              <a:pPr/>
              <a:t>23.03.2023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783B-5158-4DC1-9F86-34898DF41C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11174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A8451-7AF4-46A5-B1F5-A64164CF63A3}" type="datetimeFigureOut">
              <a:rPr lang="ru-RU" smtClean="0"/>
              <a:pPr/>
              <a:t>23.03.2023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8783B-5158-4DC1-9F86-34898DF41C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49578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18" Type="http://schemas.openxmlformats.org/officeDocument/2006/relationships/image" Target="../media/image1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" Type="http://schemas.openxmlformats.org/officeDocument/2006/relationships/image" Target="../media/image1.jpe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19" Type="http://schemas.openxmlformats.org/officeDocument/2006/relationships/image" Target="../media/image18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phonoteka.org/uploads/posts/2021-05/1620181637_42-phonoteka_org-p-fon-dlya-genealogicheskogo-dereva-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315" y="-43143"/>
            <a:ext cx="9170238" cy="687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Admin05\Desktop\Downloads\30-01-2022_09-48-35\IMG_20220130_09454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2356" y="5188218"/>
            <a:ext cx="885702" cy="1139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Admin05\Desktop\Downloads\30-01-2022_09-48-35\IMG_20220130_09473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05901" y="4720166"/>
            <a:ext cx="853230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Admin05\Desktop\Downloads\30-01-2022_09-48-35\IMG_20220130_09460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21760" y="4731601"/>
            <a:ext cx="863705" cy="92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C:\Users\Admin05\Desktop\Downloads\30-01-2022_09-48-35\IMG-20220130-WA001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98666" y="3261458"/>
            <a:ext cx="773134" cy="1021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C:\Users\Admin05\Desktop\Downloads\30-01-2022_09-48-35\IMG-20220130-WA001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64499" y="3662225"/>
            <a:ext cx="801474" cy="830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7" descr="C:\Users\Admin05\Desktop\Downloads\30-01-2022_09-48-35\IMG-20220130-WA000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98163" y="4689433"/>
            <a:ext cx="796145" cy="92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1" descr="C:\Users\Admin05\Desktop\Downloads\30-01-2022_09-48-35\IMG-20220130-WA001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32205" y="2348880"/>
            <a:ext cx="720080" cy="912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9" descr="C:\Users\Admin05\Desktop\Downloads\30-01-2022_09-48-35\IMG-20220130-WA0001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0316"/>
          <a:stretch/>
        </p:blipFill>
        <p:spPr bwMode="auto">
          <a:xfrm>
            <a:off x="6053614" y="2181039"/>
            <a:ext cx="683203" cy="86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0" descr="C:\Users\Admin05\Desktop\Downloads\30-01-2022_09-48-35\IMG_20220130_093923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13978" y="2177334"/>
            <a:ext cx="654910" cy="86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C:\Users\Admin05\Desktop\Downloads\30-01-2022_09-48-35\IMG_20220130_094627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84487" y="2107953"/>
            <a:ext cx="714827" cy="934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6" descr="C:\Users\Admin05\Desktop\Downloads\30-01-2022_09-48-35\IMG-20220130-WA0006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7437" y="836170"/>
            <a:ext cx="730103" cy="854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" descr="C:\Users\Admin05\Desktop\Downloads\30-01-2022_09-48-35\IMG-20220130-WA0005.jp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0253"/>
          <a:stretch/>
        </p:blipFill>
        <p:spPr bwMode="auto">
          <a:xfrm>
            <a:off x="1508248" y="811603"/>
            <a:ext cx="761988" cy="87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3" descr="C:\Users\Admin05\Desktop\Downloads\30-01-2022_09-48-35\IMG-20220130-WA0007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49395" y="878899"/>
            <a:ext cx="699838" cy="870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5" descr="C:\Users\Admin05\Desktop\Downloads\30-01-2022_09-48-35\IMG-20220130-WA0011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2065" y="2215696"/>
            <a:ext cx="816068" cy="823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4" descr="C:\Users\Admin05\Desktop\Downloads\30-01-2022_09-48-35\IMG_20220130_095546.jpg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1210" b="11306"/>
          <a:stretch/>
        </p:blipFill>
        <p:spPr bwMode="auto">
          <a:xfrm>
            <a:off x="6790275" y="21366"/>
            <a:ext cx="940024" cy="892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3529009" y="6156012"/>
            <a:ext cx="1819989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ИСАБЕК АБДУЛЛАЕВ –ГЛАВА ДИНАСТИИ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48998" y="5642205"/>
            <a:ext cx="1409232" cy="76944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Гаджиева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Рашидат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-жена сына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Исабека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Гаджимурада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812298" y="4419241"/>
            <a:ext cx="1235835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Абдуллаева 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Суат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–внучка 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Исабека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270236" y="5575622"/>
            <a:ext cx="1124560" cy="60016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Алхасов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Джамалутдин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-сын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Исабека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774954" y="4055310"/>
            <a:ext cx="1261893" cy="55399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Бейбулатов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Алхасов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Гаджи – внук 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Исабека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48085" y="3261458"/>
            <a:ext cx="1032770" cy="70788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Бейбулатова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Багатырова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Бурлият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правнучка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930830" y="2973915"/>
            <a:ext cx="928769" cy="55399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Бейбулатов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Темирбулат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-правнук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905752" y="2984459"/>
            <a:ext cx="978087" cy="55399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Бийболатова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Лайла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правнучка</a:t>
            </a:r>
          </a:p>
        </p:txBody>
      </p:sp>
      <p:sp>
        <p:nvSpPr>
          <p:cNvPr id="2048" name="TextBox 2047"/>
          <p:cNvSpPr txBox="1"/>
          <p:nvPr/>
        </p:nvSpPr>
        <p:spPr>
          <a:xfrm>
            <a:off x="4211137" y="2969992"/>
            <a:ext cx="1041601" cy="70788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Бейбулатова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Шабазова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Рашидат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правнучка</a:t>
            </a:r>
          </a:p>
        </p:txBody>
      </p:sp>
      <p:sp>
        <p:nvSpPr>
          <p:cNvPr id="2049" name="TextBox 2048"/>
          <p:cNvSpPr txBox="1"/>
          <p:nvPr/>
        </p:nvSpPr>
        <p:spPr>
          <a:xfrm>
            <a:off x="7172526" y="2984459"/>
            <a:ext cx="999874" cy="70788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Бейбулатова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Зульжамал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жена правнука</a:t>
            </a:r>
          </a:p>
        </p:txBody>
      </p:sp>
      <p:sp>
        <p:nvSpPr>
          <p:cNvPr id="2051" name="TextBox 2050"/>
          <p:cNvSpPr txBox="1"/>
          <p:nvPr/>
        </p:nvSpPr>
        <p:spPr>
          <a:xfrm>
            <a:off x="1032205" y="5575622"/>
            <a:ext cx="1152127" cy="70788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Алхасова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Шихамирова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Патимат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жена 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Джамалудина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3" name="TextBox 2052"/>
          <p:cNvSpPr txBox="1"/>
          <p:nvPr/>
        </p:nvSpPr>
        <p:spPr>
          <a:xfrm>
            <a:off x="1386386" y="1690639"/>
            <a:ext cx="1019515" cy="55399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Багатырова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Заира-праправнучка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4" name="TextBox 2053"/>
          <p:cNvSpPr txBox="1"/>
          <p:nvPr/>
        </p:nvSpPr>
        <p:spPr>
          <a:xfrm>
            <a:off x="157999" y="1690530"/>
            <a:ext cx="998793" cy="55399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Багатырова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Разият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жена праправнука</a:t>
            </a:r>
          </a:p>
        </p:txBody>
      </p:sp>
      <p:sp>
        <p:nvSpPr>
          <p:cNvPr id="2055" name="TextBox 2054"/>
          <p:cNvSpPr txBox="1"/>
          <p:nvPr/>
        </p:nvSpPr>
        <p:spPr>
          <a:xfrm>
            <a:off x="6485465" y="863239"/>
            <a:ext cx="1587154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Бейбулатова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b="1">
                <a:latin typeface="Times New Roman" panose="02020603050405020304" pitchFamily="18" charset="0"/>
                <a:cs typeface="Times New Roman" panose="02020603050405020304" pitchFamily="18" charset="0"/>
              </a:rPr>
              <a:t>Умузахрат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прапраправнучка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6" name="TextBox 2055"/>
          <p:cNvSpPr txBox="1"/>
          <p:nvPr/>
        </p:nvSpPr>
        <p:spPr>
          <a:xfrm>
            <a:off x="4628450" y="1679987"/>
            <a:ext cx="1212161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Шабазова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Саида - праправнучка</a:t>
            </a:r>
          </a:p>
        </p:txBody>
      </p:sp>
      <p:sp>
        <p:nvSpPr>
          <p:cNvPr id="2058" name="Лента лицом вверх 2057"/>
          <p:cNvSpPr/>
          <p:nvPr/>
        </p:nvSpPr>
        <p:spPr>
          <a:xfrm>
            <a:off x="157999" y="188640"/>
            <a:ext cx="6578818" cy="576064"/>
          </a:xfrm>
          <a:prstGeom prst="ribbon2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Century Schoolbook" panose="02040604050505020304" pitchFamily="18" charset="0"/>
                <a:cs typeface="BrowalliaUPC" panose="020B0604020202020204" pitchFamily="34" charset="-34"/>
              </a:rPr>
              <a:t>ДИНАСТИЯ  УЧИТЕЛЕЙ</a:t>
            </a:r>
          </a:p>
        </p:txBody>
      </p:sp>
      <p:pic>
        <p:nvPicPr>
          <p:cNvPr id="1026" name="Picture 2" descr="C:\Users\Admin05\Desktop\Downloads\IMG-20230322-WA0066.jpg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506" b="21091"/>
          <a:stretch/>
        </p:blipFill>
        <p:spPr bwMode="auto">
          <a:xfrm>
            <a:off x="2787867" y="847912"/>
            <a:ext cx="659541" cy="801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05\Desktop\Downloads\IMG-20230322-WA0065.jpg"/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329" t="7230" r="21354" b="29766"/>
          <a:stretch/>
        </p:blipFill>
        <p:spPr bwMode="auto">
          <a:xfrm>
            <a:off x="8249529" y="899043"/>
            <a:ext cx="606164" cy="767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Box 35"/>
          <p:cNvSpPr txBox="1"/>
          <p:nvPr/>
        </p:nvSpPr>
        <p:spPr>
          <a:xfrm>
            <a:off x="2604220" y="1652586"/>
            <a:ext cx="1019515" cy="55399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Багатырова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Зарема</a:t>
            </a:r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-праправнучка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064499" y="1679655"/>
            <a:ext cx="1987891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Бейбулатова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Шихалиева</a:t>
            </a:r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Умукусюм</a:t>
            </a:r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-праправнучка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201972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</TotalTime>
  <Words>88</Words>
  <Application>Microsoft Office PowerPoint</Application>
  <PresentationFormat>Экран (4:3)</PresentationFormat>
  <Paragraphs>19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Admin05</dc:creator>
  <cp:lastModifiedBy>Пользователь</cp:lastModifiedBy>
  <cp:revision>26</cp:revision>
  <cp:lastPrinted>2022-01-30T19:26:42Z</cp:lastPrinted>
  <dcterms:created xsi:type="dcterms:W3CDTF">2022-01-29T08:06:44Z</dcterms:created>
  <dcterms:modified xsi:type="dcterms:W3CDTF">2023-03-23T06:58:30Z</dcterms:modified>
</cp:coreProperties>
</file>