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3" autoAdjust="0"/>
  </p:normalViewPr>
  <p:slideViewPr>
    <p:cSldViewPr>
      <p:cViewPr>
        <p:scale>
          <a:sx n="86" d="100"/>
          <a:sy n="86" d="100"/>
        </p:scale>
        <p:origin x="-1698" y="-5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5500702"/>
            <a:ext cx="3571900" cy="78581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Методист                 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Кумторкалинское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УО»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Абулашова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А.О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90499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Пошаговая инструкция регистрации педагогов</a:t>
            </a:r>
            <a:r>
              <a:rPr lang="en-US" sz="3600" dirty="0" smtClean="0"/>
              <a:t> </a:t>
            </a:r>
            <a:r>
              <a:rPr lang="ru-RU" sz="3600" dirty="0" smtClean="0"/>
              <a:t>и создания рабочих программ на сайте</a:t>
            </a:r>
            <a:r>
              <a:rPr lang="en-US" sz="3600" dirty="0" smtClean="0"/>
              <a:t> </a:t>
            </a:r>
            <a:r>
              <a:rPr lang="en-US" sz="3600" dirty="0" err="1" smtClean="0"/>
              <a:t>edsoo</a:t>
            </a:r>
            <a:r>
              <a:rPr lang="ru-RU" sz="3600" smtClean="0"/>
              <a:t>. </a:t>
            </a:r>
            <a:endParaRPr lang="ru-RU" sz="3600" dirty="0"/>
          </a:p>
        </p:txBody>
      </p:sp>
      <p:pic>
        <p:nvPicPr>
          <p:cNvPr id="1026" name="Picture 2" descr="C:\Users\Asus\Downloads\2022-05-20_09-53-09.png"/>
          <p:cNvPicPr>
            <a:picLocks noChangeAspect="1" noChangeArrowheads="1"/>
          </p:cNvPicPr>
          <p:nvPr/>
        </p:nvPicPr>
        <p:blipFill>
          <a:blip r:embed="rId2"/>
          <a:srcRect l="10564" t="2817" r="10209" b="4223"/>
          <a:stretch>
            <a:fillRect/>
          </a:stretch>
        </p:blipFill>
        <p:spPr bwMode="auto">
          <a:xfrm>
            <a:off x="2285984" y="2643182"/>
            <a:ext cx="3929090" cy="2881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1. В браузере </a:t>
            </a:r>
            <a:r>
              <a:rPr lang="ru-RU" sz="2400" dirty="0" err="1" smtClean="0">
                <a:solidFill>
                  <a:srgbClr val="FF0000"/>
                </a:solidFill>
              </a:rPr>
              <a:t>яндекс</a:t>
            </a:r>
            <a:r>
              <a:rPr lang="ru-RU" sz="2400" dirty="0" smtClean="0">
                <a:solidFill>
                  <a:srgbClr val="FF0000"/>
                </a:solidFill>
              </a:rPr>
              <a:t> или </a:t>
            </a:r>
            <a:r>
              <a:rPr lang="ru-RU" sz="2400" dirty="0" err="1" smtClean="0">
                <a:solidFill>
                  <a:srgbClr val="FF0000"/>
                </a:solidFill>
              </a:rPr>
              <a:t>гугл</a:t>
            </a:r>
            <a:r>
              <a:rPr lang="ru-RU" sz="2400" dirty="0" smtClean="0">
                <a:solidFill>
                  <a:srgbClr val="FF0000"/>
                </a:solidFill>
              </a:rPr>
              <a:t> набираете  сайт </a:t>
            </a:r>
            <a:r>
              <a:rPr lang="en-US" sz="2400" dirty="0" err="1" smtClean="0">
                <a:solidFill>
                  <a:srgbClr val="FF0000"/>
                </a:solidFill>
              </a:rPr>
              <a:t>edsoo</a:t>
            </a:r>
            <a:r>
              <a:rPr lang="en-US" sz="2400" dirty="0" smtClean="0">
                <a:solidFill>
                  <a:srgbClr val="FF0000"/>
                </a:solidFill>
              </a:rPr>
              <a:t> (</a:t>
            </a:r>
            <a:r>
              <a:rPr lang="ru-RU" sz="2400" dirty="0" smtClean="0">
                <a:solidFill>
                  <a:srgbClr val="FF0000"/>
                </a:solidFill>
              </a:rPr>
              <a:t>Единое содержание общего образования)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Asus\Desktop\Новая папка (2)\2022-05-20_09-03-45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85926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92869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2. </a:t>
            </a:r>
            <a:r>
              <a:rPr lang="ru-RU" sz="2400" dirty="0" smtClean="0">
                <a:solidFill>
                  <a:schemeClr val="tx1"/>
                </a:solidFill>
              </a:rPr>
              <a:t>Открываете первый сайт и открывшемся окне находите пункт «Конструктор рабочих программ».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Asus\Desktop\Новая папка (2)\2022-05-20_09-04-39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Шаг 3. </a:t>
            </a:r>
            <a:r>
              <a:rPr lang="ru-RU" sz="2400" dirty="0" smtClean="0">
                <a:solidFill>
                  <a:schemeClr val="tx1"/>
                </a:solidFill>
              </a:rPr>
              <a:t>После нажатия на конструктор рабочих программ, внизу необходимо пройти регистрацию.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Asus\Desktop\Новая папка (2)\2022-05-20_09-05-04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7244101" cy="4527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42946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Шаг 4</a:t>
            </a:r>
            <a:r>
              <a:rPr lang="ru-RU" sz="2000" dirty="0" smtClean="0">
                <a:solidFill>
                  <a:srgbClr val="C00000"/>
                </a:solidFill>
              </a:rPr>
              <a:t>. </a:t>
            </a:r>
            <a:r>
              <a:rPr lang="ru-RU" sz="2000" dirty="0" smtClean="0">
                <a:solidFill>
                  <a:schemeClr val="tx1"/>
                </a:solidFill>
              </a:rPr>
              <a:t>Заполняете все поля для регистрации (пароль придумывается вами), нажимаете на согласие обработку данных и Зарегистрироваться.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Asus\Desktop\Новая папка (2)\2022-05-20_09-07-45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57166"/>
            <a:ext cx="8534400" cy="1214446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5</a:t>
            </a:r>
            <a:r>
              <a:rPr lang="ru-RU" sz="2400" dirty="0" smtClean="0"/>
              <a:t>. </a:t>
            </a:r>
            <a:r>
              <a:rPr lang="ru-RU" sz="2400" dirty="0" smtClean="0">
                <a:solidFill>
                  <a:schemeClr val="tx1"/>
                </a:solidFill>
              </a:rPr>
              <a:t>После того, как вы прошли регистрацию, вы обратно набираете свою почту и пароль и заходите в личный кабинет. На этом у вас завершается этап регистрации.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Asus\Desktop\Новая папка (2)\2022-05-20_09-10-02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714487"/>
            <a:ext cx="7315200" cy="43846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Шаг 6. </a:t>
            </a:r>
            <a:r>
              <a:rPr lang="ru-RU" sz="2800" dirty="0" smtClean="0">
                <a:solidFill>
                  <a:schemeClr val="tx1"/>
                </a:solidFill>
              </a:rPr>
              <a:t>После регистрации вы можете по своему предмету создавать рабочую программу.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Users\Asus\Desktop\Новая папка (2)\2022-05-20_09-10-59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2869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7. </a:t>
            </a:r>
            <a:r>
              <a:rPr lang="ru-RU" sz="2400" dirty="0" smtClean="0">
                <a:solidFill>
                  <a:schemeClr val="tx1"/>
                </a:solidFill>
              </a:rPr>
              <a:t>Заполняете все поля, которые указаны желтым и </a:t>
            </a:r>
            <a:r>
              <a:rPr lang="ru-RU" sz="2400" dirty="0" err="1" smtClean="0">
                <a:solidFill>
                  <a:schemeClr val="tx1"/>
                </a:solidFill>
              </a:rPr>
              <a:t>розовым</a:t>
            </a:r>
            <a:r>
              <a:rPr lang="ru-RU" sz="2400" dirty="0" smtClean="0">
                <a:solidFill>
                  <a:schemeClr val="tx1"/>
                </a:solidFill>
              </a:rPr>
              <a:t> цветами. Остальная информация автоматически отображается на титульном листе рабочей программы.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8194" name="Picture 2" descr="C:\Users\Asus\Desktop\Новая папка (2)\2022-05-20_09-12-57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357298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FF0000"/>
                </a:solidFill>
              </a:rPr>
              <a:t>Шаг 8. </a:t>
            </a:r>
            <a:r>
              <a:rPr lang="ru-RU" sz="1800" dirty="0" smtClean="0">
                <a:solidFill>
                  <a:schemeClr val="tx1"/>
                </a:solidFill>
              </a:rPr>
              <a:t>Внизу рабочей программы можно найти тематическое планирование, которое редактируется. Если вы занесли неверное количество часов, программа выдает ошибку, и вы не сможете скачать вашу рабочую программу, пока не исправите все ошибки.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9219" name="Picture 3" descr="C:\Users\Asus\Desktop\Новая папка (2)\2022-05-20_09-13-34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5"/>
            <a:ext cx="73152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38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9. </a:t>
            </a:r>
            <a:r>
              <a:rPr lang="ru-RU" sz="2400" dirty="0" smtClean="0">
                <a:solidFill>
                  <a:schemeClr val="tx1"/>
                </a:solidFill>
              </a:rPr>
              <a:t>Заполняете </a:t>
            </a:r>
            <a:r>
              <a:rPr lang="ru-RU" sz="2400" dirty="0" err="1" smtClean="0">
                <a:solidFill>
                  <a:schemeClr val="tx1"/>
                </a:solidFill>
              </a:rPr>
              <a:t>учебно</a:t>
            </a:r>
            <a:r>
              <a:rPr lang="ru-RU" sz="2400" dirty="0" smtClean="0">
                <a:solidFill>
                  <a:schemeClr val="tx1"/>
                </a:solidFill>
              </a:rPr>
              <a:t> – методическое и материально техническое обеспечение образовательного процесса.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Asus\Desktop\Новая папка (2)\2022-05-20_09-14-40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71612"/>
            <a:ext cx="7072362" cy="469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Шаг 10. </a:t>
            </a:r>
            <a:r>
              <a:rPr lang="ru-RU" sz="2400" dirty="0" smtClean="0">
                <a:solidFill>
                  <a:schemeClr val="tx1"/>
                </a:solidFill>
              </a:rPr>
              <a:t>После всей этой процедуры, вы сохраняете свою рабочую программу, которую можете скачать в формате </a:t>
            </a:r>
            <a:r>
              <a:rPr lang="en-US" sz="2400" dirty="0" smtClean="0">
                <a:solidFill>
                  <a:schemeClr val="tx1"/>
                </a:solidFill>
              </a:rPr>
              <a:t>Word </a:t>
            </a:r>
            <a:r>
              <a:rPr lang="ru-RU" sz="2400" dirty="0" smtClean="0">
                <a:solidFill>
                  <a:schemeClr val="tx1"/>
                </a:solidFill>
              </a:rPr>
              <a:t>или </a:t>
            </a:r>
            <a:r>
              <a:rPr lang="en-US" sz="2400" dirty="0" smtClean="0">
                <a:solidFill>
                  <a:schemeClr val="tx1"/>
                </a:solidFill>
              </a:rPr>
              <a:t>PDF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Asus\Desktop\Новая папка (2)\2022-05-20_09-15-07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144" y="1527174"/>
            <a:ext cx="7390632" cy="46191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90499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Также вы можете посмотреть </a:t>
            </a:r>
            <a:r>
              <a:rPr lang="ru-RU" sz="3600" dirty="0" err="1" smtClean="0">
                <a:solidFill>
                  <a:schemeClr val="tx1"/>
                </a:solidFill>
              </a:rPr>
              <a:t>видеоинструкцию</a:t>
            </a:r>
            <a:r>
              <a:rPr lang="ru-RU" sz="3600" dirty="0" smtClean="0">
                <a:solidFill>
                  <a:schemeClr val="tx1"/>
                </a:solidFill>
              </a:rPr>
              <a:t> по работе с Конструктором рабочих программ.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2290" name="Picture 2" descr="C:\Users\Asus\Desktop\Новая папка (2)\2022-05-20_09-22-5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571744"/>
            <a:ext cx="6172187" cy="38576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Для ваших рабочих программ автоматически присваиваются уникальные </a:t>
            </a:r>
            <a:r>
              <a:rPr lang="en-US" dirty="0" smtClean="0"/>
              <a:t>ID </a:t>
            </a:r>
            <a:r>
              <a:rPr lang="ru-RU" dirty="0" smtClean="0"/>
              <a:t>номера, которые свидетельствуют, что программа создана в соответствии с федеральными требованиями.            И при проверке никакой орган не имеет право делать замечание по вашей рабочей программе.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41</TotalTime>
  <Words>285</Words>
  <PresentationFormat>Экран (4:3)</PresentationFormat>
  <Paragraphs>16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Пошаговая инструкция регистрации педагогов и создания рабочих программ на сайте edsoo. </vt:lpstr>
      <vt:lpstr>Шаг 1. В браузере яндекс или гугл набираете  сайт edsoo (Единое содержание общего образования)</vt:lpstr>
      <vt:lpstr>Шаг 2. Открываете первый сайт и открывшемся окне находите пункт «Конструктор рабочих программ».</vt:lpstr>
      <vt:lpstr>Шаг 3. После нажатия на конструктор рабочих программ, внизу необходимо пройти регистрацию.</vt:lpstr>
      <vt:lpstr>Шаг 4. Заполняете все поля для регистрации (пароль придумывается вами), нажимаете на согласие обработку данных и Зарегистрироваться.</vt:lpstr>
      <vt:lpstr>Шаг 5. После того, как вы прошли регистрацию, вы обратно набираете свою почту и пароль и заходите в личный кабинет. На этом у вас завершается этап регистрации.</vt:lpstr>
      <vt:lpstr>Шаг 6. После регистрации вы можете по своему предмету создавать рабочую программу. </vt:lpstr>
      <vt:lpstr>Шаг 7. Заполняете все поля, которые указаны желтым и розовым цветами. Остальная информация автоматически отображается на титульном листе рабочей программы. </vt:lpstr>
      <vt:lpstr>Шаг 8. Внизу рабочей программы можно найти тематическое планирование, которое редактируется. Если вы занесли неверное количество часов, программа выдает ошибку, и вы не сможете скачать вашу рабочую программу, пока не исправите все ошибки.</vt:lpstr>
      <vt:lpstr>Шаг 9. Заполняете учебно – методическое и материально техническое обеспечение образовательного процесса.</vt:lpstr>
      <vt:lpstr>Шаг 10. После всей этой процедуры, вы сохраняете свою рабочую программу, которую можете скачать в формате Word или PDF.</vt:lpstr>
      <vt:lpstr>Также вы можете посмотреть видеоинструкцию по работе с Конструктором рабочих программ.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Пошаговая инструкция регистрации педагогов и создания рабочих программ на сайте edsoo </dc:title>
  <dc:creator>Пользователь Asus</dc:creator>
  <cp:lastModifiedBy>Пользователь Asus</cp:lastModifiedBy>
  <cp:revision>6</cp:revision>
  <dcterms:created xsi:type="dcterms:W3CDTF">2022-05-20T06:49:21Z</dcterms:created>
  <dcterms:modified xsi:type="dcterms:W3CDTF">2022-05-20T07:41:00Z</dcterms:modified>
</cp:coreProperties>
</file>