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D9CF30-D0C4-4D3E-BBED-897BBD97E8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75DE753-F26F-4ABB-A6A8-B0CD729378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990B2A-2B07-4737-8443-5F2F7A9D6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240930-CC12-4429-B3D2-4B045B708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A3E711-EF52-43A0-9DA0-62BC3F361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766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58B96-2239-4F9B-8D3E-BBBDF35AB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A7B884-CA5D-4E10-AEDC-DB8D009F13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D66BDC-1251-40ED-BE5E-667038F9C1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6CBE88-7AB1-4BC2-8F19-A790E5706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2728CD-641E-427C-B469-E9F1D6BF9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9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17AAE6-44AE-449A-BA08-9DC4BABEE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084E59F-CA07-43CE-B3A7-132D9EAFA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79F6E62-A687-46B8-9AE2-F20F5D516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9B004A-FFCC-499E-AC58-E05DB44B6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2735E8-F4C2-4BB8-8FDC-370FE5FD2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052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B55F60-80B3-4A2D-937E-AF1977496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7F4654-03E7-4080-BDCE-91784BF805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F265B3B-DD48-41CA-A32C-3A4DAF6049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D2C4BC8-B3B7-470A-8B51-3514E81A3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FD52AC-1CCC-49FB-ACED-24B4B71EB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D8D2750-F12D-4B72-BFD4-398DD04BB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078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5C5743-1AF2-4436-BBB6-5A28DD72F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000495-6304-4FFA-89E5-B1700A7F1F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2E6D8D6-AD22-490A-AC78-439A05FFD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F6C45A7-910A-4390-8D13-268FD4A235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E75D08E-6813-44B0-8124-EAD4E58037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7C1EE0A-5E4D-4F51-959F-AA4FC5909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C78B2E1-4DB2-4C9F-B629-189855E8E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E67F613-BDAA-41ED-A055-03F0AF46A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328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51D591-2099-4C92-A293-A2A878BBF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035875D-1904-458A-BBFF-D4FF4477A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9DD18DA-DB24-424B-AF8D-AD42C02B5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7B0F20F-7AB2-4F77-AC6C-9D2F3EE45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504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9986942-BD11-4564-A892-74C5C95A2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3789FB3-E1A8-46C0-B703-5E0E394E7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4E6C2CD-871C-4DAC-9EF1-6EA74E91B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2255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BE67D9-F26F-4270-A1F6-56683C969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FE0FC21-5890-40D1-83DD-C45720C86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79E5892-E963-48C0-91D4-81E66B0E0D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499BBEB-50AC-4AB7-AE6F-1F547C729F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2816B4A-279E-4828-AF91-EA2880F88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41F452-E69B-4594-B48D-258290A65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224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920F8B-C1D2-4303-B802-24ED78517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2BF38B7-948F-4389-9385-241F6C4F81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4BE661B-CAD9-4D2C-B477-58B87C90BC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FE922D6-9120-44DE-AF37-44A5FEC0A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985A394-20E7-4248-B666-D3E77B085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4C0B5D-5CB6-4EA4-AF0F-15ABE051C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73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EB7BDD-DEA3-419F-8B75-A9F3D0293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99CB563-3AB0-4865-95C5-F76180FC07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4724354-0E61-4EB0-AD55-73990CD3F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29B8A7-3AE4-450C-AAFA-A4A1D715F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251C51B-EF90-471B-9A9E-D1E13BF47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026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EBA417D0-5784-4C9B-BB86-F0A59E2C72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A1618C4-421B-4A00-A1F2-839DA232B4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ED4A9D-3A91-4D97-913D-6DF4F3ADF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45A1B9-FDE4-4A1F-90F6-867F5E2CD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9D28F5-0D2B-423C-BDE7-F71FB2C7A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057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EE8D35-8D4C-4041-B5A2-E373474D8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E44F1F2-D568-4B1F-BD2C-88A8D42F1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E33FB0-EE9D-44EA-AC3D-4CE73E11DD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76D98-32EE-4D48-AA18-52C9580919A1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28BD37-1A54-46FD-8736-7EE82E6DE7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E165D6-CBE3-413F-94E0-0CC2C62989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E8520-E8CD-4479-ADF3-8842A68A19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285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299F22-4929-4065-8EC8-4028F3BA79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47" y="61912"/>
            <a:ext cx="10378912" cy="67341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362FAD-31A8-4BC0-ABBC-D42379A8F042}"/>
              </a:ext>
            </a:extLst>
          </p:cNvPr>
          <p:cNvSpPr txBox="1"/>
          <p:nvPr/>
        </p:nvSpPr>
        <p:spPr>
          <a:xfrm>
            <a:off x="857839" y="4345757"/>
            <a:ext cx="7230359" cy="23284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9552B2-03F8-4DE9-BD3C-605934E85BD6}"/>
              </a:ext>
            </a:extLst>
          </p:cNvPr>
          <p:cNvSpPr txBox="1"/>
          <p:nvPr/>
        </p:nvSpPr>
        <p:spPr>
          <a:xfrm>
            <a:off x="207390" y="2073898"/>
            <a:ext cx="974731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6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ru-RU" sz="60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Муниципальная</a:t>
            </a:r>
          </a:p>
          <a:p>
            <a:r>
              <a:rPr lang="ru-RU" sz="60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методическая служба          МКУ «Кумторкалинское УО»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7258287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</Words>
  <Application>Microsoft Office PowerPoint</Application>
  <PresentationFormat>Широкоэкранный</PresentationFormat>
  <Paragraphs>3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Monotype Corsiva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1</cp:revision>
  <dcterms:created xsi:type="dcterms:W3CDTF">2022-10-23T08:38:51Z</dcterms:created>
  <dcterms:modified xsi:type="dcterms:W3CDTF">2022-10-23T08:45:07Z</dcterms:modified>
</cp:coreProperties>
</file>